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2" r:id="rId2"/>
    <p:sldId id="257" r:id="rId3"/>
    <p:sldId id="313" r:id="rId4"/>
    <p:sldId id="314" r:id="rId5"/>
    <p:sldId id="315" r:id="rId6"/>
    <p:sldId id="334" r:id="rId7"/>
    <p:sldId id="335" r:id="rId8"/>
    <p:sldId id="323" r:id="rId9"/>
    <p:sldId id="324" r:id="rId10"/>
    <p:sldId id="332" r:id="rId11"/>
    <p:sldId id="333" r:id="rId12"/>
    <p:sldId id="263" r:id="rId13"/>
    <p:sldId id="265" r:id="rId14"/>
    <p:sldId id="276" r:id="rId15"/>
    <p:sldId id="272" r:id="rId16"/>
    <p:sldId id="325" r:id="rId17"/>
    <p:sldId id="326" r:id="rId18"/>
    <p:sldId id="328" r:id="rId19"/>
    <p:sldId id="327" r:id="rId20"/>
    <p:sldId id="310" r:id="rId21"/>
    <p:sldId id="311" r:id="rId22"/>
    <p:sldId id="312" r:id="rId23"/>
    <p:sldId id="329" r:id="rId24"/>
    <p:sldId id="309" r:id="rId25"/>
    <p:sldId id="330" r:id="rId26"/>
    <p:sldId id="318" r:id="rId27"/>
    <p:sldId id="296" r:id="rId28"/>
    <p:sldId id="321" r:id="rId29"/>
    <p:sldId id="331" r:id="rId30"/>
    <p:sldId id="285" r:id="rId31"/>
    <p:sldId id="317" r:id="rId32"/>
    <p:sldId id="316" r:id="rId33"/>
    <p:sldId id="286" r:id="rId34"/>
    <p:sldId id="319" r:id="rId35"/>
    <p:sldId id="320" r:id="rId36"/>
    <p:sldId id="297" r:id="rId37"/>
    <p:sldId id="294" r:id="rId38"/>
    <p:sldId id="287" r:id="rId39"/>
    <p:sldId id="284" r:id="rId40"/>
    <p:sldId id="291" r:id="rId41"/>
    <p:sldId id="293" r:id="rId42"/>
    <p:sldId id="295" r:id="rId43"/>
    <p:sldId id="290" r:id="rId44"/>
    <p:sldId id="264" r:id="rId45"/>
    <p:sldId id="274" r:id="rId46"/>
    <p:sldId id="260" r:id="rId47"/>
    <p:sldId id="261" r:id="rId48"/>
    <p:sldId id="262" r:id="rId49"/>
    <p:sldId id="266" r:id="rId50"/>
    <p:sldId id="268" r:id="rId51"/>
    <p:sldId id="269" r:id="rId52"/>
    <p:sldId id="270" r:id="rId53"/>
    <p:sldId id="273" r:id="rId54"/>
    <p:sldId id="258" r:id="rId55"/>
    <p:sldId id="277" r:id="rId56"/>
    <p:sldId id="278" r:id="rId57"/>
    <p:sldId id="280" r:id="rId58"/>
    <p:sldId id="281" r:id="rId59"/>
    <p:sldId id="283" r:id="rId60"/>
    <p:sldId id="288" r:id="rId61"/>
    <p:sldId id="289" r:id="rId62"/>
    <p:sldId id="298" r:id="rId63"/>
    <p:sldId id="299" r:id="rId64"/>
    <p:sldId id="300" r:id="rId65"/>
    <p:sldId id="301" r:id="rId66"/>
    <p:sldId id="302" r:id="rId67"/>
    <p:sldId id="303" r:id="rId68"/>
    <p:sldId id="304" r:id="rId69"/>
    <p:sldId id="306" r:id="rId70"/>
    <p:sldId id="275" r:id="rId71"/>
    <p:sldId id="308" r:id="rId72"/>
    <p:sldId id="279" r:id="rId73"/>
    <p:sldId id="267" r:id="rId74"/>
    <p:sldId id="305" r:id="rId75"/>
    <p:sldId id="282" r:id="rId76"/>
    <p:sldId id="307" r:id="rId77"/>
    <p:sldId id="259" r:id="rId78"/>
  </p:sldIdLst>
  <p:sldSz cx="9144000" cy="6858000" type="screen4x3"/>
  <p:notesSz cx="6858000" cy="9144000"/>
  <p:photoAlbum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1956" y="-3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0" d="100"/>
        <a:sy n="3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326DB-87DC-48F9-AFEE-CD72A855F794}" type="datetimeFigureOut">
              <a:rPr lang="zh-CN" altLang="en-US" smtClean="0"/>
              <a:pPr/>
              <a:t>2015-11-15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E0C51-8936-4199-832E-741154A3196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326DB-87DC-48F9-AFEE-CD72A855F794}" type="datetimeFigureOut">
              <a:rPr lang="zh-CN" altLang="en-US" smtClean="0"/>
              <a:pPr/>
              <a:t>2015-11-15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E0C51-8936-4199-832E-741154A3196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326DB-87DC-48F9-AFEE-CD72A855F794}" type="datetimeFigureOut">
              <a:rPr lang="zh-CN" altLang="en-US" smtClean="0"/>
              <a:pPr/>
              <a:t>2015-11-15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E0C51-8936-4199-832E-741154A3196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326DB-87DC-48F9-AFEE-CD72A855F794}" type="datetimeFigureOut">
              <a:rPr lang="zh-CN" altLang="en-US" smtClean="0"/>
              <a:pPr/>
              <a:t>2015-11-15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E0C51-8936-4199-832E-741154A3196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326DB-87DC-48F9-AFEE-CD72A855F794}" type="datetimeFigureOut">
              <a:rPr lang="zh-CN" altLang="en-US" smtClean="0"/>
              <a:pPr/>
              <a:t>2015-11-15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E0C51-8936-4199-832E-741154A3196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326DB-87DC-48F9-AFEE-CD72A855F794}" type="datetimeFigureOut">
              <a:rPr lang="zh-CN" altLang="en-US" smtClean="0"/>
              <a:pPr/>
              <a:t>2015-11-15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E0C51-8936-4199-832E-741154A3196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326DB-87DC-48F9-AFEE-CD72A855F794}" type="datetimeFigureOut">
              <a:rPr lang="zh-CN" altLang="en-US" smtClean="0"/>
              <a:pPr/>
              <a:t>2015-11-15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E0C51-8936-4199-832E-741154A3196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326DB-87DC-48F9-AFEE-CD72A855F794}" type="datetimeFigureOut">
              <a:rPr lang="zh-CN" altLang="en-US" smtClean="0"/>
              <a:pPr/>
              <a:t>2015-11-15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E0C51-8936-4199-832E-741154A3196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326DB-87DC-48F9-AFEE-CD72A855F794}" type="datetimeFigureOut">
              <a:rPr lang="zh-CN" altLang="en-US" smtClean="0"/>
              <a:pPr/>
              <a:t>2015-11-15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E0C51-8936-4199-832E-741154A3196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326DB-87DC-48F9-AFEE-CD72A855F794}" type="datetimeFigureOut">
              <a:rPr lang="zh-CN" altLang="en-US" smtClean="0"/>
              <a:pPr/>
              <a:t>2015-11-15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E0C51-8936-4199-832E-741154A3196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326DB-87DC-48F9-AFEE-CD72A855F794}" type="datetimeFigureOut">
              <a:rPr lang="zh-CN" altLang="en-US" smtClean="0"/>
              <a:pPr/>
              <a:t>2015-11-15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E0C51-8936-4199-832E-741154A3196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B326DB-87DC-48F9-AFEE-CD72A855F794}" type="datetimeFigureOut">
              <a:rPr lang="zh-CN" altLang="en-US" smtClean="0"/>
              <a:pPr/>
              <a:t>2015-11-15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EE0C51-8936-4199-832E-741154A3196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cuments%20and%20Settings\Administrator\&#26700;&#38754;\&#30005;&#23376;&#30456;&#20876;\X-Ray%20Dog-Panorama.mp3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全家福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X-Ray Dog-Panoram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7143768" y="592933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 advClick="0" advTm="2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78"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A7CDD706C8BD08B263B140BD3F473D3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ellipse">
            <a:avLst/>
          </a:prstGeom>
          <a:ln w="190500" cap="rnd">
            <a:solidFill>
              <a:srgbClr val="FFFF0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med" advClick="0" advTm="2000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8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ellipse">
            <a:avLst/>
          </a:prstGeom>
          <a:ln w="63500" cap="rnd">
            <a:solidFill>
              <a:srgbClr val="FFC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med" advClick="0" advTm="2000">
    <p:strips dir="r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800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5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</p:cSld>
  <p:clrMapOvr>
    <a:masterClrMapping/>
  </p:clrMapOvr>
  <p:transition spd="med" advClick="0" advTm="2000">
    <p:blinds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800 (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oundRect">
            <a:avLst>
              <a:gd name="adj" fmla="val 11111"/>
            </a:avLst>
          </a:prstGeom>
          <a:ln w="190500" cap="rnd">
            <a:solidFill>
              <a:srgbClr val="FFFF0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</p:cSld>
  <p:clrMapOvr>
    <a:masterClrMapping/>
  </p:clrMapOvr>
  <p:transition spd="med" advClick="0" advTm="2000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IMG_20151015_1609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2976" y="0"/>
            <a:ext cx="6072230" cy="6858000"/>
          </a:xfrm>
          <a:prstGeom prst="ellipse">
            <a:avLst/>
          </a:prstGeom>
          <a:ln w="63500" cap="rnd">
            <a:solidFill>
              <a:srgbClr val="FFFF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slow" advClick="0" advTm="2000"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IMG_20151015_1608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8662" y="0"/>
            <a:ext cx="7429552" cy="6858000"/>
          </a:xfrm>
          <a:prstGeom prst="ellipse">
            <a:avLst/>
          </a:prstGeom>
          <a:ln w="63500" cap="rnd">
            <a:solidFill>
              <a:srgbClr val="00B0F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slow" advClick="0" advTm="2000"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一学月二等奖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7030A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med" advClick="0" advTm="2000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一学月一等奖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64371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med" advClick="0" advTm="2000"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IMG_20151015_08224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ellipse">
            <a:avLst/>
          </a:prstGeom>
          <a:ln w="63500" cap="rnd">
            <a:solidFill>
              <a:srgbClr val="FFFF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med" advClick="0" advTm="2000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IMG_20151015_08225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  <a:prstGeom prst="ellipse">
            <a:avLst/>
          </a:prstGeom>
          <a:ln w="63500" cap="rnd">
            <a:solidFill>
              <a:srgbClr val="FFC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med" advClick="0" advTm="2000"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7E07F420AFA1F384119058D52293F7F0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2286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med" advClick="0" advTm="2000">
    <p:wheel spokes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8D65CC97296E6739C62ACC903A7A364A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FFFF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 spd="med" advClick="0" advTm="2000"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A0CBD656EA0266C685B1E7B7BE2A1939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643710"/>
          </a:xfrm>
          <a:prstGeom prst="rect">
            <a:avLst/>
          </a:prstGeom>
          <a:ln w="228600" cap="sq" cmpd="thickThin">
            <a:solidFill>
              <a:srgbClr val="0070C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med" advClick="0" advTm="2000">
    <p:blinds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018F0D6A204FA19AD552F2BB67E486A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B05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 spd="med" advClick="0" advTm="2000">
    <p:wheel spokes="2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IMG_20150922_1526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B0F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 spd="med" advClick="0" advTm="2000"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IMG_20150922_15275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 spd="med" advClick="0" advTm="2000"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IMG_20150922_1531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  <a:ln w="228600" cap="sq" cmpd="thickThin">
            <a:solidFill>
              <a:srgbClr val="FFFF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med" advClick="0" advTm="2000">
    <p:cover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IMG_20150922_1618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7030A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 spd="med" advClick="0" advTm="2000">
    <p:blinds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8级2班樟园3---3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med" advClick="0" advTm="2000">
    <p:wedg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8级2班樟园3---3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med" advClick="0" advTm="2000">
    <p:newsflash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8级2班樟园3-----3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med" advClick="0" advTm="2000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IMG_20150930_1254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med" advClick="0" advTm="2000">
    <p:wheel spokes="3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8级2班兰园3---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ellipse">
            <a:avLst/>
          </a:prstGeom>
          <a:ln w="63500" cap="rnd">
            <a:solidFill>
              <a:srgbClr val="FFFF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med" advClick="0" advTm="2000">
    <p:dissolv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IMG_20150929_125036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  <a:prstGeom prst="ellipse">
            <a:avLst/>
          </a:prstGeom>
          <a:ln w="63500" cap="rnd">
            <a:solidFill>
              <a:srgbClr val="FFFF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med" advClick="0" advTm="2000">
    <p:wedg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800 (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643709"/>
          </a:xfrm>
          <a:prstGeom prst="rect">
            <a:avLst/>
          </a:prstGeom>
        </p:spPr>
      </p:pic>
    </p:spTree>
  </p:cSld>
  <p:clrMapOvr>
    <a:masterClrMapping/>
  </p:clrMapOvr>
  <p:transition spd="med" advClick="0" advTm="2000">
    <p:wedg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dGoAAAAAAAAA&amp;bo=cQSAAgAAAAAFANQ!&amp;rf=viewer_4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>
    <p:blinds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ROVMZGI)2}B4SLH$Q(WO9{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med" advClick="0" advTm="2000">
    <p:randomBar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IMG_20150921_1628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56163"/>
            <a:ext cx="9144000" cy="5145673"/>
          </a:xfrm>
          <a:prstGeom prst="rect">
            <a:avLst/>
          </a:prstGeom>
        </p:spPr>
      </p:pic>
    </p:spTree>
  </p:cSld>
  <p:clrMapOvr>
    <a:masterClrMapping/>
  </p:clrMapOvr>
  <p:transition spd="med" advClick="0" advTm="2000">
    <p:dissolv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dAIAAAAAAAAA&amp;bo=cQSAAgAAAAAFB9M!&amp;rf=viewer_4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>
    <p:wedg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800 (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6437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med" advClick="0" advTm="2000">
    <p:checker dir="vert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800 (3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dAUAAAAAAAAA&amp;bo=gAJxBAAAAAAFANQ!&amp;rf=viewer_4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>
    <p:checker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800 (6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643709"/>
          </a:xfrm>
          <a:prstGeom prst="rect">
            <a:avLst/>
          </a:prstGeom>
        </p:spPr>
      </p:pic>
    </p:spTree>
  </p:cSld>
  <p:clrMapOvr>
    <a:masterClrMapping/>
  </p:clrMapOvr>
  <p:transition spd="med" advClick="0" advTm="2000">
    <p:wheel spokes="1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800 (7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med" advClick="0" advTm="2000">
    <p:fade thruBlk="1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dGUAAAAAAAAA&amp;bo=gAJxBAAAAAAFANQ!&amp;rf=viewer_4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>
    <p:checker dir="vert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dGIBAAAAAAAA&amp;bo=cQSAAgAAAAAFANQ!&amp;rf=viewer_4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855663"/>
            <a:ext cx="9144000" cy="5146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>
    <p:checker dir="vert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dB4AAAAAAAAA&amp;bo=gAJxBAAAAAAFANQ!&amp;rf=viewer_4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>
    <p:wipe dir="u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dAcAAAAAAAAA&amp;bo=gAJxBAAAAAAFANQ!&amp;rf=viewer_4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>
    <p:randomBar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dFMAAAAAAAAA&amp;bo=gAJxBAAAAAAFANQ!&amp;rf=viewer_4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>
    <p:newsflash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dGEBAAAAAAAA&amp;bo=gAJxBAAAAAAFANQ!&amp;rf=viewer_4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>
    <p:split orient="vert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dGIBAAAAAAAA&amp;bo=gAJxBAAAAAAFANQ!&amp;rf=viewer_4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>
    <p:comb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dF0BAAAAAAAA&amp;bo=gAJxBAAAAAAFB9M!&amp;rf=viewer_4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>
    <p:dissolv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8BE70ECB98ADD7173880E7ED8D65CD0A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>
    <p:randomBar dir="vert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80361D1D1CAE8F1A493E1CEBA82BC0F1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>
    <p:strips dir="ru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4CFB3DDEDA7D053F4D0256F016A224BB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>
    <p:pull dir="ld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5C5650CBA5462B320793303B2804FE18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>
    <p:zoom dir="in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7CDA9B39CE9790771DA8E0F84988B7D2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>
    <p:dissolv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8EB36F6527B7AF4AB616A18E403D3E51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>
    <p:pull dir="rd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9FF7F3D776EA72FF55F0B8C0F703F2F1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>
    <p:blinds dir="vert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2EEA5C3A0CBC91586250D13CE97E8AA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>
    <p:dissolv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80D46860A3DF328895F6518AF40880D8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>
    <p:randomBar dir="vert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67490C2A345A92303248DC171CE2E279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>
    <p:plus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D1EBD8B5F7E394727ED1A1A8D0DB93A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>
    <p:dissolv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A5E8AC5E4BF5FEE938E83939B36B0DD8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>
    <p:newsflash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A679908199F6AAF2064BD39E371F1922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>
    <p:push dir="u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2BA880D94BF6367F34999BCEF53AEDA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>
    <p:circl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2CE7361EFB37DEE7787948F89FE96E2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Tm="2000">
    <p:wheel spokes="8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D2B2C15FC95730C8423C71B6D4624583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>
    <p:checker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dF0BAAAAAAAA&amp;bo=cQSAAgAAAAAFANQ!&amp;rf=viewer_4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>
    <p:wipe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dF0BAAAAAAAA&amp;bo=gAJxBAAAAAAFANQ!&amp;rf=viewer_4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>
    <p:strips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dHEAAAAAAAAA&amp;bo=cQSAAgAAAAAFANQ!&amp;rf=viewer_4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>
    <p:dissolve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dHIAAAAAAAAA&amp;bo=cQSAAgAAAAAFANQ!&amp;rf=viewer_4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>
    <p:wedge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dHIAAAAAAAAA&amp;bo=gAJxBAAAAAAFANQ!&amp;rf=viewer_4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>
    <p:randomBar dir="vert"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dIQAAAAAAAAA&amp;bo=gAJxBAAAAAAFANQ!&amp;rf=viewer_4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>
    <p:dissolve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dJIAAAAAAAAA&amp;bo=cQSAAgAAAAAFANQ!&amp;rf=viewer_4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>
    <p:cover dir="lu"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dJQAAAAAAAAA&amp;bo=cQSAAgAAAAAFANQ!&amp;rf=viewer_4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>
    <p:dissolve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dJQAAAAAAAAA&amp;bo=gAJxBAAAAAAFANQ!&amp;rf=viewer_4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>
    <p:plus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E88D17C87068F6229ABA264C08060704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>
    <p:wipe dir="u"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94912BEF31BBBEF2F08AC9ABE5B5B046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>
    <p:dissolve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F489C67603FA39D01C6A09F0C25B9DAA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>
    <p:dissolve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AD2900628C3804280682F2E6A2A5884F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>
    <p:wheel spokes="3"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9E4B3CFFF95115CCF7E5376F4F46AE55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>
    <p:newsflash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E8B6CC539E0BA334403614EB288C8EE8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>
    <p:dissolve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D0FF4E9D2D3D05753682DCBF812C3752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>
    <p:newsflash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F0C635737ED5421456CB1B96221EED17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>
    <p:diamond/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3C9DB5543A1B6D68F57F591D10376196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0</Words>
  <Application>Microsoft Office PowerPoint</Application>
  <PresentationFormat>全屏显示(4:3)</PresentationFormat>
  <Paragraphs>0</Paragraphs>
  <Slides>77</Slides>
  <Notes>0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77</vt:i4>
      </vt:variant>
    </vt:vector>
  </HeadingPairs>
  <TitlesOfParts>
    <vt:vector size="78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  <vt:lpstr>幻灯片 31</vt:lpstr>
      <vt:lpstr>幻灯片 32</vt:lpstr>
      <vt:lpstr>幻灯片 33</vt:lpstr>
      <vt:lpstr>幻灯片 34</vt:lpstr>
      <vt:lpstr>幻灯片 35</vt:lpstr>
      <vt:lpstr>幻灯片 36</vt:lpstr>
      <vt:lpstr>幻灯片 37</vt:lpstr>
      <vt:lpstr>幻灯片 38</vt:lpstr>
      <vt:lpstr>幻灯片 39</vt:lpstr>
      <vt:lpstr>幻灯片 40</vt:lpstr>
      <vt:lpstr>幻灯片 41</vt:lpstr>
      <vt:lpstr>幻灯片 42</vt:lpstr>
      <vt:lpstr>幻灯片 43</vt:lpstr>
      <vt:lpstr>幻灯片 44</vt:lpstr>
      <vt:lpstr>幻灯片 45</vt:lpstr>
      <vt:lpstr>幻灯片 46</vt:lpstr>
      <vt:lpstr>幻灯片 47</vt:lpstr>
      <vt:lpstr>幻灯片 48</vt:lpstr>
      <vt:lpstr>幻灯片 49</vt:lpstr>
      <vt:lpstr>幻灯片 50</vt:lpstr>
      <vt:lpstr>幻灯片 51</vt:lpstr>
      <vt:lpstr>幻灯片 52</vt:lpstr>
      <vt:lpstr>幻灯片 53</vt:lpstr>
      <vt:lpstr>幻灯片 54</vt:lpstr>
      <vt:lpstr>幻灯片 55</vt:lpstr>
      <vt:lpstr>幻灯片 56</vt:lpstr>
      <vt:lpstr>幻灯片 57</vt:lpstr>
      <vt:lpstr>幻灯片 58</vt:lpstr>
      <vt:lpstr>幻灯片 59</vt:lpstr>
      <vt:lpstr>幻灯片 60</vt:lpstr>
      <vt:lpstr>幻灯片 61</vt:lpstr>
      <vt:lpstr>幻灯片 62</vt:lpstr>
      <vt:lpstr>幻灯片 63</vt:lpstr>
      <vt:lpstr>幻灯片 64</vt:lpstr>
      <vt:lpstr>幻灯片 65</vt:lpstr>
      <vt:lpstr>幻灯片 66</vt:lpstr>
      <vt:lpstr>幻灯片 67</vt:lpstr>
      <vt:lpstr>幻灯片 68</vt:lpstr>
      <vt:lpstr>幻灯片 69</vt:lpstr>
      <vt:lpstr>幻灯片 70</vt:lpstr>
      <vt:lpstr>幻灯片 71</vt:lpstr>
      <vt:lpstr>幻灯片 72</vt:lpstr>
      <vt:lpstr>幻灯片 73</vt:lpstr>
      <vt:lpstr>幻灯片 74</vt:lpstr>
      <vt:lpstr>幻灯片 75</vt:lpstr>
      <vt:lpstr>幻灯片 76</vt:lpstr>
      <vt:lpstr>幻灯片 77</vt:lpstr>
    </vt:vector>
  </TitlesOfParts>
  <Company>Sky123.Org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User</dc:creator>
  <cp:lastModifiedBy>User</cp:lastModifiedBy>
  <cp:revision>34</cp:revision>
  <dcterms:created xsi:type="dcterms:W3CDTF">2015-11-14T03:56:16Z</dcterms:created>
  <dcterms:modified xsi:type="dcterms:W3CDTF">2015-11-15T05:19:28Z</dcterms:modified>
</cp:coreProperties>
</file>